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5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434" autoAdjust="0"/>
  </p:normalViewPr>
  <p:slideViewPr>
    <p:cSldViewPr snapToGrid="0">
      <p:cViewPr varScale="1">
        <p:scale>
          <a:sx n="75" d="100"/>
          <a:sy n="75" d="100"/>
        </p:scale>
        <p:origin x="-129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E9C2F-9AE7-44E4-82C9-8CE3E203F144}" type="datetimeFigureOut">
              <a:rPr lang="hu-HU" smtClean="0"/>
              <a:t>2014.09.03.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01D0-DADA-408B-BA81-A734D247AE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79369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E9C2F-9AE7-44E4-82C9-8CE3E203F144}" type="datetimeFigureOut">
              <a:rPr lang="hu-HU" smtClean="0"/>
              <a:t>2014.09.03.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01D0-DADA-408B-BA81-A734D247AE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35624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E9C2F-9AE7-44E4-82C9-8CE3E203F144}" type="datetimeFigureOut">
              <a:rPr lang="hu-HU" smtClean="0"/>
              <a:t>2014.09.03.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01D0-DADA-408B-BA81-A734D247AE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44939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E9C2F-9AE7-44E4-82C9-8CE3E203F144}" type="datetimeFigureOut">
              <a:rPr lang="hu-HU" smtClean="0"/>
              <a:t>2014.09.03.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01D0-DADA-408B-BA81-A734D247AE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59800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E9C2F-9AE7-44E4-82C9-8CE3E203F144}" type="datetimeFigureOut">
              <a:rPr lang="hu-HU" smtClean="0"/>
              <a:t>2014.09.03.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01D0-DADA-408B-BA81-A734D247AE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84422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E9C2F-9AE7-44E4-82C9-8CE3E203F144}" type="datetimeFigureOut">
              <a:rPr lang="hu-HU" smtClean="0"/>
              <a:t>2014.09.03.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01D0-DADA-408B-BA81-A734D247AE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91141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E9C2F-9AE7-44E4-82C9-8CE3E203F144}" type="datetimeFigureOut">
              <a:rPr lang="hu-HU" smtClean="0"/>
              <a:t>2014.09.03.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01D0-DADA-408B-BA81-A734D247AE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9935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E9C2F-9AE7-44E4-82C9-8CE3E203F144}" type="datetimeFigureOut">
              <a:rPr lang="hu-HU" smtClean="0"/>
              <a:t>2014.09.03.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01D0-DADA-408B-BA81-A734D247AE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97055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E9C2F-9AE7-44E4-82C9-8CE3E203F144}" type="datetimeFigureOut">
              <a:rPr lang="hu-HU" smtClean="0"/>
              <a:t>2014.09.03.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01D0-DADA-408B-BA81-A734D247AE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46755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E9C2F-9AE7-44E4-82C9-8CE3E203F144}" type="datetimeFigureOut">
              <a:rPr lang="hu-HU" smtClean="0"/>
              <a:t>2014.09.03.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01D0-DADA-408B-BA81-A734D247AE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85100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E9C2F-9AE7-44E4-82C9-8CE3E203F144}" type="datetimeFigureOut">
              <a:rPr lang="hu-HU" smtClean="0"/>
              <a:t>2014.09.03.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01D0-DADA-408B-BA81-A734D247AE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20578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E9C2F-9AE7-44E4-82C9-8CE3E203F144}" type="datetimeFigureOut">
              <a:rPr lang="hu-HU" smtClean="0"/>
              <a:t>2014.09.03.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701D0-DADA-408B-BA81-A734D247AE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89499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3728" y="817294"/>
            <a:ext cx="2104673" cy="21198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7851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-té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ém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124</TotalTime>
  <Words>0</Words>
  <Application>Microsoft Office PowerPoint</Application>
  <PresentationFormat>Diavetítés a képernyőre (4:3 oldalarány)</PresentationFormat>
  <Paragraphs>0</Paragraphs>
  <Slides>1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2" baseType="lpstr">
      <vt:lpstr>Office-téma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Szaniszló Edina</dc:creator>
  <cp:lastModifiedBy>Rendszergazda</cp:lastModifiedBy>
  <cp:revision>14</cp:revision>
  <dcterms:created xsi:type="dcterms:W3CDTF">2014-03-23T10:04:38Z</dcterms:created>
  <dcterms:modified xsi:type="dcterms:W3CDTF">2014-09-03T17:48:03Z</dcterms:modified>
</cp:coreProperties>
</file>